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318" r:id="rId2"/>
    <p:sldId id="291" r:id="rId3"/>
    <p:sldId id="320" r:id="rId4"/>
    <p:sldId id="321" r:id="rId5"/>
    <p:sldId id="322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48" autoAdjust="0"/>
    <p:restoredTop sz="94620" autoAdjust="0"/>
  </p:normalViewPr>
  <p:slideViewPr>
    <p:cSldViewPr>
      <p:cViewPr varScale="1">
        <p:scale>
          <a:sx n="123" d="100"/>
          <a:sy n="123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12.10.2015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902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476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Měření indukčnosti a kapacity</a:t>
            </a:r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Elektrická měření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Měření indukčnosti a kapacity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Měření indukčnosti a kapacity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Elektrická měření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rnkopf.cz/skola/predmety/mereni/materialy/skripta/mereni_2.pdf" TargetMode="External"/><Relationship Id="rId4" Type="http://schemas.openxmlformats.org/officeDocument/2006/relationships/hyperlink" Target="http://www.sse-najizdarne.cz/dokumenty/studijni_materialy/elektricka_mereni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Měření indukčnosti a kapacity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699200"/>
            <a:ext cx="8496944" cy="21852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4400" b="1" dirty="0"/>
              <a:t>Měření indukčnosti a kapacity</a:t>
            </a:r>
          </a:p>
          <a:p>
            <a:pPr algn="ctr">
              <a:defRPr/>
            </a:pPr>
            <a:endParaRPr lang="cs-CZ" sz="2400" b="1" dirty="0" smtClean="0"/>
          </a:p>
          <a:p>
            <a:pPr algn="ctr">
              <a:defRPr/>
            </a:pPr>
            <a:r>
              <a:rPr lang="cs-CZ" sz="2400" b="1" dirty="0" smtClean="0"/>
              <a:t>Ing</a:t>
            </a:r>
            <a:r>
              <a:rPr lang="cs-CZ" sz="2400" b="1" dirty="0"/>
              <a:t>. Jaroslav Bernkopf</a:t>
            </a:r>
          </a:p>
          <a:p>
            <a:pPr algn="ctr">
              <a:defRPr/>
            </a:pP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226618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Měření indukčnosti a kapacity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200" dirty="0" smtClean="0"/>
              <a:t>Měření indukčnosti a kapacity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cs-CZ" sz="3200" dirty="0" smtClean="0"/>
              <a:t>ampérmetrem a voltmetrem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cs-CZ" sz="3200" dirty="0" smtClean="0"/>
              <a:t>metoda pro malé impedance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cs-CZ" sz="3200" dirty="0"/>
              <a:t>metoda pro </a:t>
            </a:r>
            <a:r>
              <a:rPr lang="cs-CZ" sz="3200" dirty="0" smtClean="0"/>
              <a:t>velké impedance</a:t>
            </a:r>
            <a:endParaRPr lang="cs-CZ" sz="3200" dirty="0"/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cs-CZ" sz="3200" dirty="0" smtClean="0"/>
              <a:t>můstkové metody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cs-CZ" sz="3200" smtClean="0"/>
              <a:t>digitální metody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3017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Měření indukčnosti a kapacity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Rozcestník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r>
              <a:rPr lang="cs-CZ" sz="3200" dirty="0" smtClean="0"/>
              <a:t>Látku dle osnovy se naučte z </a:t>
            </a:r>
          </a:p>
          <a:p>
            <a:r>
              <a:rPr lang="cs-CZ" sz="1600">
                <a:hlinkClick r:id="rId4"/>
              </a:rPr>
              <a:t>http://</a:t>
            </a:r>
            <a:r>
              <a:rPr lang="cs-CZ" sz="1600" smtClean="0">
                <a:hlinkClick r:id="rId4"/>
              </a:rPr>
              <a:t>www.sse-najizdarne.cz/dokumenty/studijni_materialy/elektricka_mereni.pdf</a:t>
            </a:r>
            <a:endParaRPr lang="cs-CZ" sz="1600" smtClean="0"/>
          </a:p>
          <a:p>
            <a:r>
              <a:rPr lang="cs-CZ" sz="3200" smtClean="0"/>
              <a:t>od </a:t>
            </a:r>
            <a:r>
              <a:rPr lang="cs-CZ" sz="3200" dirty="0" smtClean="0"/>
              <a:t>strany 35,</a:t>
            </a:r>
          </a:p>
          <a:p>
            <a:endParaRPr lang="cs-CZ" sz="3200" dirty="0"/>
          </a:p>
          <a:p>
            <a:r>
              <a:rPr lang="cs-CZ" sz="3200" dirty="0" smtClean="0"/>
              <a:t>a </a:t>
            </a:r>
          </a:p>
          <a:p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www.bernkopf.cz/skola/predmety/mereni/materialy/skripta/mereni_2.pdf</a:t>
            </a:r>
            <a:endParaRPr lang="cs-CZ" sz="1600" dirty="0" smtClean="0"/>
          </a:p>
          <a:p>
            <a:r>
              <a:rPr lang="cs-CZ" sz="3200" dirty="0"/>
              <a:t>od strany </a:t>
            </a:r>
            <a:r>
              <a:rPr lang="cs-CZ" sz="3200" dirty="0" smtClean="0"/>
              <a:t>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3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Měření indukčnosti a kapacity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metody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0" y="1521125"/>
            <a:ext cx="6667500" cy="4238625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70454" y="94764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Časovač 555 je zapojený jako astabilní obvod (oscilátor).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04248" y="1556792"/>
            <a:ext cx="2339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Vyráběný kmitočet závisí na měřené kapacitě. 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9138" y="592786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Mikrořadič podle vyrobeného kmitočtu vypočítá kapacitu.</a:t>
            </a:r>
            <a:endParaRPr lang="cs-CZ" sz="2000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043608" y="1356992"/>
            <a:ext cx="576064" cy="1279109"/>
          </a:xfrm>
          <a:prstGeom prst="straightConnector1">
            <a:avLst/>
          </a:prstGeom>
          <a:ln w="254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779912" y="2419852"/>
            <a:ext cx="3024336" cy="1638822"/>
          </a:xfrm>
          <a:prstGeom prst="straightConnector1">
            <a:avLst/>
          </a:prstGeom>
          <a:ln w="254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971600" y="5508340"/>
            <a:ext cx="4032448" cy="419528"/>
          </a:xfrm>
          <a:prstGeom prst="straightConnector1">
            <a:avLst/>
          </a:prstGeom>
          <a:ln w="254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6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" y="1742068"/>
            <a:ext cx="6432573" cy="3487132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Měření indukčnosti a kapacity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metody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70454" y="94764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Mikrořadič vývodem RA1 </a:t>
            </a:r>
            <a:r>
              <a:rPr lang="cs-CZ" sz="2000" dirty="0" smtClean="0"/>
              <a:t>připojí </a:t>
            </a:r>
            <a:r>
              <a:rPr lang="cs-CZ" sz="2000" dirty="0" err="1" smtClean="0"/>
              <a:t>Cx</a:t>
            </a:r>
            <a:r>
              <a:rPr lang="cs-CZ" sz="2000" dirty="0" smtClean="0"/>
              <a:t> přes rezistor 330</a:t>
            </a:r>
            <a:r>
              <a:rPr lang="el-GR" sz="2000" dirty="0" smtClean="0"/>
              <a:t>Ω</a:t>
            </a:r>
            <a:r>
              <a:rPr lang="cs-CZ" sz="2000" smtClean="0"/>
              <a:t> na </a:t>
            </a:r>
            <a:r>
              <a:rPr lang="cs-CZ" sz="2000" dirty="0" smtClean="0"/>
              <a:t>zem a vybije jej.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04248" y="1556792"/>
            <a:ext cx="2339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Pak přepne RA1 a RA2 na vstupy komparátoru.</a:t>
            </a:r>
          </a:p>
          <a:p>
            <a:endParaRPr lang="cs-CZ" sz="2000" dirty="0"/>
          </a:p>
          <a:p>
            <a:r>
              <a:rPr lang="cs-CZ" sz="2000" dirty="0" smtClean="0"/>
              <a:t>Na RA0 přivede úroveň H a přes 22k nabíjí </a:t>
            </a:r>
            <a:r>
              <a:rPr lang="cs-CZ" sz="2000" dirty="0" err="1" smtClean="0"/>
              <a:t>Cx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9533" y="5308285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Měří čas, za který se </a:t>
            </a:r>
            <a:r>
              <a:rPr lang="cs-CZ" sz="2000" dirty="0" err="1" smtClean="0"/>
              <a:t>Cx</a:t>
            </a:r>
            <a:r>
              <a:rPr lang="cs-CZ" sz="2000" dirty="0" smtClean="0"/>
              <a:t> nabije na napětí dané děličem 2.2k a 2.2k.</a:t>
            </a:r>
          </a:p>
          <a:p>
            <a:r>
              <a:rPr lang="cs-CZ" sz="2000" dirty="0" smtClean="0"/>
              <a:t>Ze změřeného času vypočítá kapacitu </a:t>
            </a:r>
            <a:r>
              <a:rPr lang="cs-CZ" sz="2000" dirty="0" err="1" smtClean="0"/>
              <a:t>Cx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259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10695</TotalTime>
  <Words>177</Words>
  <Application>Microsoft Office PowerPoint</Application>
  <PresentationFormat>Předvádění na obrazovce (4:3)</PresentationFormat>
  <Paragraphs>51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 </vt:lpstr>
      <vt:lpstr>Osnova</vt:lpstr>
      <vt:lpstr>Rozcestník</vt:lpstr>
      <vt:lpstr>Jiné metody</vt:lpstr>
      <vt:lpstr>Jiné metody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JB</cp:lastModifiedBy>
  <cp:revision>573</cp:revision>
  <cp:lastPrinted>2013-11-19T07:44:30Z</cp:lastPrinted>
  <dcterms:created xsi:type="dcterms:W3CDTF">2011-08-12T09:23:29Z</dcterms:created>
  <dcterms:modified xsi:type="dcterms:W3CDTF">2015-10-12T18:58:48Z</dcterms:modified>
</cp:coreProperties>
</file>