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18" r:id="rId2"/>
    <p:sldId id="291" r:id="rId3"/>
    <p:sldId id="320" r:id="rId4"/>
    <p:sldId id="321" r:id="rId5"/>
    <p:sldId id="322" r:id="rId6"/>
    <p:sldId id="323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8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27. 2. 2015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27. 2. 2015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90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53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5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Měření napětí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Měření napětí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rnkopf.cz/skola/predmety/mereni/materialy/skripta/mereni_2.pdf" TargetMode="External"/><Relationship Id="rId4" Type="http://schemas.openxmlformats.org/officeDocument/2006/relationships/hyperlink" Target="http://www.sse-najizdarne.cz/dokumenty/studijni_materialy/elektricka_mereni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F3OyQ3HwfU&amp;feature=em-subs_digest-vrecs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699200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 smtClean="0"/>
              <a:t>Měření napětí</a:t>
            </a:r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 smtClean="0"/>
              <a:t>Ing</a:t>
            </a:r>
            <a:r>
              <a:rPr lang="cs-CZ" sz="2400" b="1" dirty="0"/>
              <a:t>. Jaroslav Bernkopf</a:t>
            </a:r>
          </a:p>
          <a:p>
            <a:pPr algn="ctr">
              <a:defRPr/>
            </a:pP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2661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Voltmetr – účel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Požadavky na voltmetr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Zapojení voltmetru do obvodu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cs-CZ" sz="3200" smtClean="0"/>
              <a:t>Zvětšení </a:t>
            </a:r>
            <a:r>
              <a:rPr lang="cs-CZ" sz="3200" dirty="0" smtClean="0"/>
              <a:t>rozsahu </a:t>
            </a:r>
            <a:r>
              <a:rPr lang="cs-CZ" sz="3200" dirty="0"/>
              <a:t>voltmetru </a:t>
            </a:r>
            <a:endParaRPr lang="cs-CZ" sz="3200" dirty="0" smtClean="0"/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cs-CZ" sz="3200" dirty="0" smtClean="0"/>
              <a:t>předřadný odpor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cs-CZ" sz="3200" dirty="0" smtClean="0"/>
              <a:t>měřicí transformátor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Rozcestník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r>
              <a:rPr lang="cs-CZ" sz="3200" dirty="0" smtClean="0"/>
              <a:t>Látku dle osnovy se naučte z </a:t>
            </a:r>
          </a:p>
          <a:p>
            <a:r>
              <a:rPr lang="cs-CZ" sz="1600">
                <a:hlinkClick r:id="rId4"/>
              </a:rPr>
              <a:t>http</a:t>
            </a:r>
            <a:r>
              <a:rPr lang="cs-CZ" sz="1600">
                <a:hlinkClick r:id="rId4"/>
              </a:rPr>
              <a:t>://</a:t>
            </a:r>
            <a:r>
              <a:rPr lang="cs-CZ" sz="1600" smtClean="0">
                <a:hlinkClick r:id="rId4"/>
              </a:rPr>
              <a:t>www.sse-najizdarne.cz/dokumenty/studijni_materialy/elektricka_mereni.pdf</a:t>
            </a:r>
            <a:endParaRPr lang="cs-CZ" sz="1600" smtClean="0"/>
          </a:p>
          <a:p>
            <a:r>
              <a:rPr lang="cs-CZ" sz="3200" smtClean="0"/>
              <a:t>od </a:t>
            </a:r>
            <a:r>
              <a:rPr lang="cs-CZ" sz="3200" dirty="0" smtClean="0"/>
              <a:t>strany 24,</a:t>
            </a:r>
          </a:p>
          <a:p>
            <a:endParaRPr lang="cs-CZ" sz="3200" dirty="0"/>
          </a:p>
          <a:p>
            <a:r>
              <a:rPr lang="cs-CZ" sz="3200" dirty="0" smtClean="0"/>
              <a:t>a z</a:t>
            </a:r>
          </a:p>
          <a:p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www.bernkopf.cz/skola/predmety/mereni/materialy/skripta/mereni_2.pdf</a:t>
            </a:r>
            <a:endParaRPr lang="cs-CZ" sz="1600" dirty="0" smtClean="0"/>
          </a:p>
          <a:p>
            <a:r>
              <a:rPr lang="cs-CZ" sz="3200" dirty="0" smtClean="0"/>
              <a:t>strana 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355" y="116632"/>
            <a:ext cx="2564904" cy="2564904"/>
          </a:xfrm>
          <a:prstGeom prst="rect">
            <a:avLst/>
          </a:prstGeom>
        </p:spPr>
      </p:pic>
      <p:pic>
        <p:nvPicPr>
          <p:cNvPr id="1026" name="Picture 2" descr="http://solidswiki.com/images/1/16/Voltme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20" y="234702"/>
            <a:ext cx="27622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nrad.com/medias/global/ce/8000_8999/8400/8420/8420/842060_BB_01_FB.EPS_10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219177" cy="321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00.i.aliimg.com/wsphoto/v0/736691154_1/5pcs-lot-0-36-3-2-30V-DC-Digital-Display-Electric-Car-Voltmeter-LED-Green-Voltag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01008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.directindustry.com/images_di/photo-g/digital-dc-voltmeters-14561-240322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08720"/>
            <a:ext cx="358920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6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Měřicí transformátor napětí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0" name="Picture 2" descr="http://i00.i.aliimg.com/img/pb/823/573/445/445573823_7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" y="1700808"/>
            <a:ext cx="3401441" cy="343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00.i.aliimg.com/img/pb/825/573/445/445573825_87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68760"/>
            <a:ext cx="230894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01.i.aliimg.com/img/pb/649/789/440/440789649_89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980" y="1484784"/>
            <a:ext cx="2924324" cy="481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napětí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3584"/>
            <a:ext cx="7247646" cy="425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23528" y="980728"/>
            <a:ext cx="82305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err="1"/>
              <a:t>Multimeter</a:t>
            </a:r>
            <a:r>
              <a:rPr lang="cs-CZ" sz="2800" b="1" dirty="0"/>
              <a:t> </a:t>
            </a:r>
            <a:r>
              <a:rPr lang="cs-CZ" sz="2800" b="1" dirty="0" err="1" smtClean="0"/>
              <a:t>tutorial</a:t>
            </a:r>
            <a:endParaRPr lang="cs-CZ" sz="2800" b="1" dirty="0" smtClean="0"/>
          </a:p>
          <a:p>
            <a:r>
              <a:rPr lang="cs-CZ" sz="1600" b="1" dirty="0">
                <a:hlinkClick r:id="rId5"/>
              </a:rPr>
              <a:t>https://</a:t>
            </a:r>
            <a:r>
              <a:rPr lang="cs-CZ" sz="1600" b="1" dirty="0" smtClean="0">
                <a:hlinkClick r:id="rId5"/>
              </a:rPr>
              <a:t>www.youtube.com/watch?v=bF3OyQ3HwfU&amp;feature=em-subs_digest-vrecs</a:t>
            </a:r>
            <a:endParaRPr lang="cs-CZ" sz="1600" b="1" dirty="0" smtClean="0"/>
          </a:p>
          <a:p>
            <a:r>
              <a:rPr lang="cs-CZ" sz="1600" b="1" dirty="0" smtClean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901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10620</TotalTime>
  <Words>94</Words>
  <Application>Microsoft Office PowerPoint</Application>
  <PresentationFormat>Předvádění na obrazovce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Lucida Sans Unicode</vt:lpstr>
      <vt:lpstr>Verdana</vt:lpstr>
      <vt:lpstr>Wingdings 2</vt:lpstr>
      <vt:lpstr>Wingdings 3</vt:lpstr>
      <vt:lpstr>Shluk</vt:lpstr>
      <vt:lpstr> </vt:lpstr>
      <vt:lpstr>Osnova</vt:lpstr>
      <vt:lpstr>Rozcestník</vt:lpstr>
      <vt:lpstr>Voltmetr</vt:lpstr>
      <vt:lpstr>Měřicí transformátor napětí</vt:lpstr>
      <vt:lpstr>Video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564</cp:revision>
  <cp:lastPrinted>2013-11-19T07:44:30Z</cp:lastPrinted>
  <dcterms:created xsi:type="dcterms:W3CDTF">2011-08-12T09:23:29Z</dcterms:created>
  <dcterms:modified xsi:type="dcterms:W3CDTF">2015-02-27T10:32:45Z</dcterms:modified>
</cp:coreProperties>
</file>