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90" r:id="rId2"/>
    <p:sldId id="322" r:id="rId3"/>
    <p:sldId id="324" r:id="rId4"/>
    <p:sldId id="325" r:id="rId5"/>
    <p:sldId id="326" r:id="rId6"/>
    <p:sldId id="327" r:id="rId7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2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62"/>
        <p:guide pos="2140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15.21.2025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15.21.2025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15.21.2025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15.21.2025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15.21.2025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15.21.2025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15.21.2025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4090596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15.21.2025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5622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Měření elektrické práce</a:t>
            </a:r>
            <a:endParaRPr lang="cs-CZ" dirty="0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Elektrická měření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Měření elektrické práce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Měření elektrické práce</a:t>
            </a:r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Elektrická měření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rynicky.cz/ucebnice/Fyzika/4_Elektrina_a_magnetismus/2_Elektricky_proud/4219_Prace_a_vykon_elektrickeho_proudu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se-najizdarne.cz/dokumenty/studijni_materialy/elektricka_mereni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ktromery.com/soubory/ED11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Měření elektrické práce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060848"/>
            <a:ext cx="8496944" cy="18774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Měření elektrické práce</a:t>
            </a:r>
          </a:p>
          <a:p>
            <a:pPr algn="ctr"/>
            <a:endParaRPr lang="cs-CZ" sz="4400" b="1" dirty="0"/>
          </a:p>
          <a:p>
            <a:pPr algn="ctr"/>
            <a:r>
              <a:rPr lang="cs-CZ" sz="2800" b="1" dirty="0"/>
              <a:t>Ing. Jaroslav Bernkopf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Měření elektrické práce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Rozcestník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251520" y="836712"/>
            <a:ext cx="856895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Definice, vztah mezi prací a výkonem se naučte tady:</a:t>
            </a:r>
          </a:p>
          <a:p>
            <a:r>
              <a:rPr lang="cs-CZ" sz="1000" dirty="0">
                <a:hlinkClick r:id="rId3"/>
              </a:rPr>
              <a:t>4219_Prace_a_vykon_elektrickeho_proudu (krynicky.cz)</a:t>
            </a:r>
            <a:endParaRPr lang="cs-CZ" sz="10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031EE9E-D8F5-271E-3838-2879989AD708}"/>
              </a:ext>
            </a:extLst>
          </p:cNvPr>
          <p:cNvSpPr/>
          <p:nvPr/>
        </p:nvSpPr>
        <p:spPr>
          <a:xfrm>
            <a:off x="0" y="3946991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Popis k následujícímu obrázku si </a:t>
            </a:r>
            <a:r>
              <a:rPr lang="en-US" sz="2400" dirty="0" err="1"/>
              <a:t>najděte</a:t>
            </a:r>
            <a:r>
              <a:rPr lang="en-US" sz="2400" dirty="0"/>
              <a:t> </a:t>
            </a:r>
            <a:r>
              <a:rPr lang="en-US" sz="2400" dirty="0" err="1"/>
              <a:t>tady</a:t>
            </a:r>
            <a:r>
              <a:rPr lang="en-US" sz="2400" dirty="0"/>
              <a:t> (od str. 49):</a:t>
            </a:r>
          </a:p>
          <a:p>
            <a:r>
              <a:rPr lang="cs-CZ" sz="1600" dirty="0">
                <a:hlinkClick r:id="rId4"/>
              </a:rPr>
              <a:t>http://www.sse-najizdarne.cz/dokumenty/studijni_materialy/elektricka_mereni.pdf</a:t>
            </a:r>
            <a:endParaRPr lang="en-US" sz="1600" dirty="0"/>
          </a:p>
          <a:p>
            <a:endParaRPr lang="cs-CZ" sz="28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54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Měření elektrické práce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Měřicí soustava indukční – elektroměr </a:t>
            </a:r>
          </a:p>
        </p:txBody>
      </p:sp>
      <p:pic>
        <p:nvPicPr>
          <p:cNvPr id="1026" name="Picture 2" descr="http://dc433.4shared.com/doc/geZzHMOA/preview_html_4398db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776864" cy="563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22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Měření elektrické práce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elektroměr dvousazbový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69350"/>
            <a:ext cx="4248472" cy="560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5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Měření elektrické práce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elektroměr dvousazbový </a:t>
            </a:r>
          </a:p>
        </p:txBody>
      </p:sp>
      <p:pic>
        <p:nvPicPr>
          <p:cNvPr id="2050" name="Picture 2" descr="http://www.hw-group.com/products/HWg-PWR/images/ED310D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552728" cy="557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59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Měření elektrické práce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elektroměr dvousazbový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7504" y="1329734"/>
            <a:ext cx="4896544" cy="4918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58" tIns="130134" rIns="53958" bIns="7776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Elektroměr ED110.DO, přímé měření 5 - 32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Arial" panose="020B0604020202020204" pitchFamily="34" charset="0"/>
              </a:rPr>
              <a:t>Jednofázový, dvousazbový elektroměr na lištu DIN</a:t>
            </a:r>
            <a:br>
              <a:rPr kumimoji="0" lang="cs-CZ" altLang="cs-CZ" b="1" i="0" u="sng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Arial" panose="020B0604020202020204" pitchFamily="34" charset="0"/>
              </a:rPr>
            </a:br>
            <a:br>
              <a:rPr kumimoji="0" lang="cs-CZ" altLang="cs-CZ" b="1" i="0" u="sng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proudový rozsah 0,2-32 A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ověřený dle metodiky MID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výhradně v provedení dvousazbovém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bez doplňkových funkcí !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třída přesnosti A,B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montáž na lištu DIN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velikost 3 moduly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impulsní výstup SO 250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./kWh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vlastní spotřeba max. 0,05 W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Arial" panose="020B0604020202020204" pitchFamily="34" charset="0"/>
                <a:hlinkClick r:id="rId3" tooltip="katalogový list ED110"/>
              </a:rPr>
              <a:t>Katalogový list ve formátu pdf</a:t>
            </a: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://www.elektromery.com/images/122544019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52736"/>
            <a:ext cx="3849264" cy="530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278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10849</TotalTime>
  <Words>302</Words>
  <Application>Microsoft Office PowerPoint</Application>
  <PresentationFormat>Předvádění na obrazovce (4:3)</PresentationFormat>
  <Paragraphs>58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Rozcestník</vt:lpstr>
      <vt:lpstr>Měřicí soustava indukční – elektroměr </vt:lpstr>
      <vt:lpstr>Klasický elektroměr dvousazbový</vt:lpstr>
      <vt:lpstr>Elektronický elektroměr dvousazbový </vt:lpstr>
      <vt:lpstr>Elektronický elektroměr dvousazbový 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570</cp:revision>
  <cp:lastPrinted>2025-02-12T12:01:15Z</cp:lastPrinted>
  <dcterms:created xsi:type="dcterms:W3CDTF">2011-08-12T09:23:29Z</dcterms:created>
  <dcterms:modified xsi:type="dcterms:W3CDTF">2025-02-12T12:04:44Z</dcterms:modified>
</cp:coreProperties>
</file>