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06" r:id="rId3"/>
  </p:sldMasterIdLst>
  <p:notesMasterIdLst>
    <p:notesMasterId r:id="rId14"/>
  </p:notesMasterIdLst>
  <p:sldIdLst>
    <p:sldId id="371" r:id="rId4"/>
    <p:sldId id="354" r:id="rId5"/>
    <p:sldId id="389" r:id="rId6"/>
    <p:sldId id="388" r:id="rId7"/>
    <p:sldId id="390" r:id="rId8"/>
    <p:sldId id="391" r:id="rId9"/>
    <p:sldId id="392" r:id="rId10"/>
    <p:sldId id="376" r:id="rId11"/>
    <p:sldId id="382" r:id="rId12"/>
    <p:sldId id="387" r:id="rId13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94638" autoAdjust="0"/>
  </p:normalViewPr>
  <p:slideViewPr>
    <p:cSldViewPr>
      <p:cViewPr varScale="1">
        <p:scale>
          <a:sx n="123" d="100"/>
          <a:sy n="123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92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6E75844-99DA-4C5A-A0E5-F0137B0D7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F60A-B076-458D-8553-F2A14768336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DE1F-C143-4F4E-BA31-2B735BF1A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7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B753-2362-454C-ABE6-45B80AF64225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4D31-3827-417B-B411-D41CA7D7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B08F-CA14-429C-B70D-324B9F83500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C3F9-978E-493C-A669-4B09C0082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3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28396E-14A0-4F6A-B70B-3D7A34CEF70B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740437-3C49-4711-A7D4-E85B914B7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7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4AD0847-F27C-4192-9468-2EE1D5EDDB4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3F6900E-6596-4A09-9BD4-20059A88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5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417BD02-6A24-42A7-83AB-E25BE8EBF28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816A902-1C26-4ED0-922A-C0E2EE9A8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0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D076648-5D79-40DA-8AB4-8EA41311E661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3DD24A-8648-493E-85E4-35B971351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0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47207B3-1E5A-42E6-869F-36C54A09294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BBF81CD-105C-4212-884F-2D9E8006A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6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4CE0543-5DC8-47B5-B197-F06574341E1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91A3CB3-03C4-47B1-B8AD-31C4DA8F7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30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E047EA9-5279-46ED-A48D-CF66659B37E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FD66EF4-A8C0-4334-8C5C-97B21841D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3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551FD13-FAA9-4D82-85BD-B52F06E9982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177691-7004-4344-861B-83F5F249E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6F99-B9E6-42F1-B595-98C4A9534E7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0424-7837-4C45-8D04-2A6728A97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197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FC7842A-49A2-4481-B29C-AEE7C01D0720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465EB04-1308-4681-AA80-3172F523C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2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ED1B501-8B06-4CF9-8192-044BA110C43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8ECC1EB-17AD-4061-9472-5D1F58262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12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E15C921-8F75-482C-92F2-CCDCC98EA2E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BCCCD89-1627-436C-A285-CCE7B7C09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80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 smtClean="0">
                <a:solidFill>
                  <a:prstClr val="black"/>
                </a:solidFill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3B46F7C-744F-4BE5-9DF2-AB2ADB6FF65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769D1A9-0E3A-4DAC-83A0-9A6377E6C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37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56BFCA-B6CB-43B6-82EE-1C6A2783B4E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C43B981-4A67-4EAA-B9A7-ED8515D92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416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A21CF78-C8D8-4361-8720-35243555244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4135F6A-26A1-4EF0-829E-D61E8CE02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055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843873A-A0BB-41BE-8DD9-F380444E01A5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A8A3B9D-402A-483A-B17F-BCAF7B3DF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89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229277-C906-4971-9224-2941EAA3865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D0037B-8DAB-4B78-8E1D-F0AA10972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29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FDEA7FC-4B48-449E-BF2E-0F86643E9E0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56F9D5F-ABED-48B9-A1A1-F7A0877AC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00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19E7A80-E5A2-44FE-87AA-75023316B57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460634E4-9395-4E3F-B9D6-A751F9FDA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5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02B6-81E3-48F1-A1E8-7656E3EDE26C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C5B7-832A-4791-BB23-153C264F7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20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71966C6-2FD7-47DF-AA84-BF52A9C9C771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F5C9036-E870-4CA5-8BE0-C3D4F1A12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279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EBD0D46-6430-473A-B9D1-2202ED27740C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0ABCB30-9566-4665-8582-37514E10D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72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B5E0B3E-3916-4514-AFAC-CA9FFE03557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DF45A00-3195-4EA3-9E0A-C16E25B5B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91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13F73A0-383F-43B8-8E26-825341C9D16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D9D7DA4-3761-4CDF-A80E-216EF045B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EA56-2FC8-49B9-A089-593C0A0578FA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E9525-4141-4A52-A15D-D78B17458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D453-B2F7-4430-ADF6-9C1F9396AEF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DE7-365A-4286-B491-61A829FE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D1ED-C28D-4C40-AB19-4A98131C2DED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5A1C-548B-468E-9541-306E99670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20A8-CA43-4B1E-A23D-A0E171DC8FE6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4617-AE58-4EFB-ADF8-6AD51186E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71C6-8F10-42F4-B408-CD279648B617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8813-E5E9-42F7-B8D6-8B7D9BCC6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3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FBDF-F480-4A29-904E-ED0C675D4F32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5AB5-C48D-4911-B79E-D14CCF35F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1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84528"/>
            <a:ext cx="82296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1F35E0-B212-4357-A321-5A054573413E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FC7AA1-C45A-45DF-98EB-D04B6486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037FFE48-F712-4D42-9CD4-21F525CB60E4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3ECE80C5-8F1B-4CDD-B3D9-C4276FA9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E696173D-A23B-4064-A535-8BD24949CFBA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FE17FC36-5625-4883-AA51-280CD0248F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buClr>
                <a:srgbClr val="4F81BD"/>
              </a:buClr>
              <a:defRPr/>
            </a:pPr>
            <a:endParaRPr lang="cs-CZ" sz="2000" b="1" dirty="0">
              <a:solidFill>
                <a:srgbClr val="1F497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>
              <a:lnSpc>
                <a:spcPct val="90000"/>
              </a:lnSpc>
            </a:pPr>
            <a:endParaRPr lang="cs-CZ" sz="1600" b="1" smtClean="0">
              <a:solidFill>
                <a:srgbClr val="0D296F"/>
              </a:solidFill>
            </a:endParaRP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Název programu: 	Číslicová technika - mikroprocesory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III.ročník, Mikrořadiče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Vypracoval</a:t>
            </a:r>
            <a:r>
              <a:rPr lang="cs-CZ" sz="2000" b="1" smtClean="0">
                <a:solidFill>
                  <a:srgbClr val="0D296F"/>
                </a:solidFill>
              </a:rPr>
              <a:t>: </a:t>
            </a:r>
            <a:r>
              <a:rPr lang="cs-CZ" sz="1800" b="1" smtClean="0">
                <a:solidFill>
                  <a:srgbClr val="0D296F"/>
                </a:solidFill>
              </a:rPr>
              <a:t>Vlastimil Vlček</a:t>
            </a:r>
          </a:p>
        </p:txBody>
      </p:sp>
      <p:pic>
        <p:nvPicPr>
          <p:cNvPr id="1434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87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err="1" smtClean="0"/>
              <a:t>Datasheet</a:t>
            </a:r>
            <a:r>
              <a:rPr lang="cs-CZ" sz="1400" dirty="0" smtClean="0"/>
              <a:t>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PIC16F882/883/884/886/887 DS41291E (http://www.microchip.com)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</a:t>
            </a:r>
            <a:r>
              <a:rPr lang="cs-CZ" sz="1400" dirty="0" err="1" smtClean="0"/>
              <a:t>Getting</a:t>
            </a:r>
            <a:r>
              <a:rPr lang="cs-CZ" sz="1400" dirty="0" smtClean="0"/>
              <a:t> </a:t>
            </a:r>
            <a:r>
              <a:rPr lang="cs-CZ" sz="1400" dirty="0" err="1" smtClean="0"/>
              <a:t>Started</a:t>
            </a:r>
            <a:r>
              <a:rPr lang="cs-CZ" sz="1400" dirty="0" smtClean="0"/>
              <a:t> </a:t>
            </a:r>
            <a:r>
              <a:rPr lang="cs-CZ" sz="1400" dirty="0" err="1" smtClean="0"/>
              <a:t>with</a:t>
            </a:r>
            <a:r>
              <a:rPr lang="cs-CZ" sz="1400" dirty="0" smtClean="0"/>
              <a:t> </a:t>
            </a:r>
            <a:r>
              <a:rPr lang="cs-CZ" sz="1400" dirty="0" err="1" smtClean="0"/>
              <a:t>PICmicro</a:t>
            </a:r>
            <a:r>
              <a:rPr lang="cs-CZ" sz="1400" dirty="0"/>
              <a:t> </a:t>
            </a:r>
            <a:r>
              <a:rPr lang="cs-CZ" sz="1400" dirty="0" err="1" smtClean="0"/>
              <a:t>MCUs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MPLAB IDE User</a:t>
            </a:r>
            <a:r>
              <a:rPr lang="en-US" sz="1400" dirty="0" smtClean="0"/>
              <a:t>’</a:t>
            </a:r>
            <a:r>
              <a:rPr lang="cs-CZ" sz="1400" dirty="0" smtClean="0"/>
              <a:t>s </a:t>
            </a:r>
            <a:r>
              <a:rPr lang="cs-CZ" sz="1400" dirty="0" err="1" smtClean="0"/>
              <a:t>Guide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</a:t>
            </a:r>
            <a:r>
              <a:rPr lang="cs-CZ" sz="1400" dirty="0" err="1" smtClean="0"/>
              <a:t>Quick</a:t>
            </a:r>
            <a:r>
              <a:rPr lang="cs-CZ" sz="1400" dirty="0" smtClean="0"/>
              <a:t> </a:t>
            </a:r>
            <a:r>
              <a:rPr lang="cs-CZ" sz="1400" dirty="0" err="1" smtClean="0"/>
              <a:t>Guide</a:t>
            </a:r>
            <a:r>
              <a:rPr lang="cs-CZ" sz="1400" dirty="0" smtClean="0"/>
              <a:t> to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</a:t>
            </a:r>
            <a:r>
              <a:rPr lang="cs-CZ" sz="1400" dirty="0" err="1" smtClean="0"/>
              <a:t>Development</a:t>
            </a:r>
            <a:r>
              <a:rPr lang="cs-CZ" sz="1400" dirty="0" smtClean="0"/>
              <a:t> </a:t>
            </a:r>
            <a:r>
              <a:rPr lang="cs-CZ" sz="1400" dirty="0" err="1" smtClean="0"/>
              <a:t>Tools</a:t>
            </a:r>
            <a:endParaRPr lang="cs-CZ" sz="14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1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MPLAB-IDE, ICD-2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7793" y="1718810"/>
            <a:ext cx="823591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Softwarové simulátory (MP-LAB)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+ simulují funkci mikrořadiče softwarově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+ jsou většinou k dispozici zdarma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+ dobrá podpora ze strany výrobce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nepracují v reálném čase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neumožňují přímo práci s porty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MPLAB-IDE, ICD-2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7900" y="1313765"/>
            <a:ext cx="8235915" cy="3465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Hardwarové emulátory (IDEA)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+ hardwarová emulace funkce v reálném čase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+ </a:t>
            </a:r>
            <a:r>
              <a:rPr lang="cs-CZ" sz="2400" dirty="0" smtClean="0"/>
              <a:t>podporují </a:t>
            </a:r>
            <a:r>
              <a:rPr lang="cs-CZ" sz="2400" dirty="0" smtClean="0"/>
              <a:t>přímou práci s porty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+ možnost ladění programu na reálném hardware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</a:t>
            </a:r>
            <a:r>
              <a:rPr lang="cs-CZ" sz="2400" dirty="0" smtClean="0"/>
              <a:t>podporují </a:t>
            </a:r>
            <a:r>
              <a:rPr lang="cs-CZ" sz="2400" dirty="0" smtClean="0"/>
              <a:t>jen </a:t>
            </a:r>
            <a:r>
              <a:rPr lang="cs-CZ" sz="2400" dirty="0" smtClean="0"/>
              <a:t>několik </a:t>
            </a:r>
            <a:r>
              <a:rPr lang="cs-CZ" sz="2400" dirty="0" smtClean="0"/>
              <a:t>typů mikrořadičů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nerespektují reálné vlastnosti mikrořadiče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cena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4743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MPLAB-IDE, ICD-2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6545" y="1313765"/>
            <a:ext cx="8235915" cy="423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In-</a:t>
            </a:r>
            <a:r>
              <a:rPr lang="cs-CZ" sz="2400" b="1" dirty="0" err="1" smtClean="0"/>
              <a:t>Circuit</a:t>
            </a:r>
            <a:r>
              <a:rPr lang="cs-CZ" sz="2400" b="1" dirty="0" smtClean="0"/>
              <a:t> Debuggery (MPLAB ICD2)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+ emulace přímo na čipu reálného mikrořadiče 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/>
              <a:t> </a:t>
            </a:r>
            <a:r>
              <a:rPr lang="cs-CZ" sz="2400" dirty="0" smtClean="0"/>
              <a:t>  reálném čase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+</a:t>
            </a:r>
            <a:r>
              <a:rPr lang="cs-CZ" sz="2400" b="1" dirty="0" smtClean="0"/>
              <a:t> </a:t>
            </a:r>
            <a:r>
              <a:rPr lang="cs-CZ" sz="2400" dirty="0" smtClean="0"/>
              <a:t>možnost ladění programu na reálném hardware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+</a:t>
            </a:r>
            <a:r>
              <a:rPr lang="cs-CZ" sz="2400" b="1" dirty="0" smtClean="0"/>
              <a:t> </a:t>
            </a:r>
            <a:r>
              <a:rPr lang="cs-CZ" sz="2400" dirty="0" smtClean="0"/>
              <a:t>respektují reálné vlastnosti mikrořadiče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+ dobrá podpora ze strany výrobce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+ programování mikrořadiče přímo z prostředí MPLAB 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 - levné typy nepodporují všechny typy mikrořadičů,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   mají některá nepříjemná omezení při debuggingu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potřebují k činnosti část systémových prostředků a dva piny I/O portu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8838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FF"/>
                </a:solidFill>
              </a:rPr>
              <a:t>MPLAB-IDE, ICD-2</a:t>
            </a:r>
            <a:endParaRPr lang="cs-CZ"/>
          </a:p>
        </p:txBody>
      </p:sp>
      <p:pic>
        <p:nvPicPr>
          <p:cNvPr id="4" name="Picture 4" descr="ICD2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25" y="1465158"/>
            <a:ext cx="6255696" cy="539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66555" y="1538790"/>
            <a:ext cx="81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66555" y="1313765"/>
            <a:ext cx="81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In-Circuit Debugger  MICROCHIP ICD-2, propojený s výukovou deskou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38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00FF"/>
                </a:solidFill>
              </a:rPr>
              <a:t>Ostatní vývojové prostředky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66555" y="1538790"/>
            <a:ext cx="81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66555" y="1313765"/>
            <a:ext cx="81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mtClean="0"/>
              <a:t>Výuková deska Microchip PICDEM2-Plus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30" y="2343736"/>
            <a:ext cx="4802562" cy="352236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363725" y="2078850"/>
            <a:ext cx="34653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Patice pro PIC16/18Fxx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LED displej 2x16 znaků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3 x tlačítka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4 x LED diody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Teplotní čidlo (I</a:t>
            </a:r>
            <a:r>
              <a:rPr lang="cs-CZ" baseline="30000" smtClean="0"/>
              <a:t>2</a:t>
            </a:r>
            <a:r>
              <a:rPr lang="cs-CZ" smtClean="0"/>
              <a:t>C sběrnice)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Potenciometr pro demonstraci A/D převodníku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RS-232 konektor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Akustický piezo měnič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Kontaktní pole pro experimentování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Vyvedené externí sběrnice mikrořadiče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Napájení 9V baterie nebo externí adaptér 9V/500mA</a:t>
            </a:r>
          </a:p>
          <a:p>
            <a:pPr marL="285750" indent="-285750">
              <a:buFont typeface="Wingdings" pitchFamily="2" charset="2"/>
              <a:buChar char="v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82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00FF"/>
                </a:solidFill>
              </a:rPr>
              <a:t>Ostatní vývojové prostředky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66555" y="1538790"/>
            <a:ext cx="81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66555" y="1313765"/>
            <a:ext cx="81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mtClean="0"/>
              <a:t>Programátor PRESTO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18910"/>
            <a:ext cx="4950550" cy="3444758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382090" y="2093350"/>
            <a:ext cx="34653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Programování širokého sortimentu obvodů Microchip, Atmel AVR, 8051, Texas Instruments atd., včetně pamětí EEPROM, FLASH a FPGA polí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Ochrana proti přepětí a proudovému přetížení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Programování obvodů, osazených na DPS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Vysoká rychlost programování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mtClean="0"/>
              <a:t>Napájení ze sběrnice USB</a:t>
            </a:r>
          </a:p>
          <a:p>
            <a:pPr marL="285750" indent="-285750">
              <a:buFont typeface="Wingdings" pitchFamily="2" charset="2"/>
              <a:buChar char="v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14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310534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400" dirty="0" smtClean="0"/>
              <a:t>Co si představíte pod pojmem „vývojové prostředí“?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Co vývojové prostředí umožňuje?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Čím se liší softwarový simulátor od hardwarového emulátoru?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Čím se liší hardwarový emulátor od „In </a:t>
            </a:r>
            <a:r>
              <a:rPr lang="cs-CZ" sz="2400" dirty="0" err="1" smtClean="0"/>
              <a:t>Circuit</a:t>
            </a:r>
            <a:r>
              <a:rPr lang="cs-CZ" sz="2400" dirty="0" smtClean="0"/>
              <a:t> Debuggeru“?</a:t>
            </a:r>
          </a:p>
        </p:txBody>
      </p:sp>
    </p:spTree>
    <p:extLst>
      <p:ext uri="{BB962C8B-B14F-4D97-AF65-F5344CB8AC3E}">
        <p14:creationId xmlns:p14="http://schemas.microsoft.com/office/powerpoint/2010/main" val="38962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281742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400" dirty="0" smtClean="0"/>
              <a:t>Jak připojíte MICROCHIP ICD2 k PC a k aplikačnímu hardware?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/>
              <a:t>Jaké jsou výhody a nevýhody systému ICD?</a:t>
            </a:r>
          </a:p>
          <a:p>
            <a:pPr marL="0" indent="0">
              <a:buNone/>
            </a:pPr>
            <a:endParaRPr lang="cs-CZ" sz="2400" smtClean="0"/>
          </a:p>
          <a:p>
            <a:pPr>
              <a:buFont typeface="Wingdings" pitchFamily="2" charset="2"/>
              <a:buChar char="q"/>
            </a:pPr>
            <a:r>
              <a:rPr lang="cs-CZ" sz="2400" smtClean="0"/>
              <a:t>Jaké jsou výhody externího programátoru?</a:t>
            </a:r>
            <a:endParaRPr lang="cs-CZ" sz="2400" dirty="0" smtClean="0"/>
          </a:p>
          <a:p>
            <a:pPr>
              <a:buFont typeface="Wingdings" pitchFamily="2" charset="2"/>
              <a:buChar char="q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83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C_nadpis 1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6734</TotalTime>
  <Words>390</Words>
  <Application>Microsoft Office PowerPoint</Application>
  <PresentationFormat>Předvádění na obrazovce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PIC_nadpis 1</vt:lpstr>
      <vt:lpstr>Shluk</vt:lpstr>
      <vt:lpstr>1_Shluk</vt:lpstr>
      <vt:lpstr>Anglicky v odborných předmětech "Support of teaching technical subjects in English“</vt:lpstr>
      <vt:lpstr>MPLAB-IDE, ICD-2</vt:lpstr>
      <vt:lpstr>MPLAB-IDE, ICD-2</vt:lpstr>
      <vt:lpstr>MPLAB-IDE, ICD-2</vt:lpstr>
      <vt:lpstr>MPLAB-IDE, ICD-2</vt:lpstr>
      <vt:lpstr>Ostatní vývojové prostředky</vt:lpstr>
      <vt:lpstr>Ostatní vývojové prostředky</vt:lpstr>
      <vt:lpstr>Shrnutí učiva</vt:lpstr>
      <vt:lpstr>Shrnutí učiva</vt:lpstr>
      <vt:lpstr>Použitá literatura</vt:lpstr>
    </vt:vector>
  </TitlesOfParts>
  <Company>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PIC16F84A</dc:title>
  <dc:creator>ucitel</dc:creator>
  <cp:lastModifiedBy>JB</cp:lastModifiedBy>
  <cp:revision>301</cp:revision>
  <cp:lastPrinted>2011-10-27T08:21:50Z</cp:lastPrinted>
  <dcterms:created xsi:type="dcterms:W3CDTF">2005-11-21T13:24:02Z</dcterms:created>
  <dcterms:modified xsi:type="dcterms:W3CDTF">2018-01-04T07:05:07Z</dcterms:modified>
</cp:coreProperties>
</file>